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715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8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4558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6225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921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3011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9926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3529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088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4219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802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796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99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86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6570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593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36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85210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4876"/>
            <a:ext cx="9143999" cy="5966042"/>
          </a:xfrm>
        </p:spPr>
        <p:txBody>
          <a:bodyPr>
            <a:noAutofit/>
          </a:bodyPr>
          <a:lstStyle/>
          <a:p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Року смерти царя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Озії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бачив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я </a:t>
            </a:r>
          </a:p>
          <a:p>
            <a:pPr marL="0" indent="0">
              <a:buNone/>
            </a:pP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Господа,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сидів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високому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</a:p>
          <a:p>
            <a:pPr marL="0" indent="0">
              <a:buNone/>
            </a:pP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піднесеному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престолі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кінці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одежі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переповнювали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храм.</a:t>
            </a:r>
          </a:p>
          <a:p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Серафими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стояли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зверху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>
              <a:buNone/>
            </a:pP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шість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крил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у кожного: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двома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закривав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обличчя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своє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двома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закривав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ноги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свої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двома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літав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uk-UA" sz="3600" spc="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321579" y="246990"/>
            <a:ext cx="612396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4000" b="1">
                <a:latin typeface="Arial" panose="020B0604020202020204" pitchFamily="34" charset="0"/>
                <a:cs typeface="Arial" panose="020B0604020202020204" pitchFamily="34" charset="0"/>
              </a:rPr>
              <a:t>Ісаї 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6:1-8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3" y="417065"/>
            <a:ext cx="8962238" cy="6159904"/>
          </a:xfrm>
        </p:spPr>
        <p:txBody>
          <a:bodyPr>
            <a:noAutofit/>
          </a:bodyPr>
          <a:lstStyle/>
          <a:p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3 І кликав один до одного</a:t>
            </a:r>
          </a:p>
          <a:p>
            <a:pPr marL="0" indent="0">
              <a:buNone/>
            </a:pP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й говорив: Свят, свят, свят Господь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Саваот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уся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земля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повна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слави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4 І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захиталися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чопи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порогів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голосу того,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хто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кликав, а храм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переповнився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димом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endParaRPr lang="uk-UA" sz="4400" spc="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7780"/>
            <a:ext cx="9144000" cy="6627303"/>
          </a:xfrm>
        </p:spPr>
        <p:txBody>
          <a:bodyPr>
            <a:noAutofit/>
          </a:bodyPr>
          <a:lstStyle/>
          <a:p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Тоді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я сказав: Горе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мені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>
              <a:buNone/>
            </a:pP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я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занапащений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я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чоловік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нечистоустий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сиджу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посеред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народу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нечистоустого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очі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мої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бачили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Царя, Господа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Саваота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6 І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прилетів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до мене один з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Серафимів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, а в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руці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вугіль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розпалений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якого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узяв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щипцями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з-над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жертівника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43280"/>
            <a:ext cx="9144000" cy="6614719"/>
          </a:xfrm>
        </p:spPr>
        <p:txBody>
          <a:bodyPr>
            <a:noAutofit/>
          </a:bodyPr>
          <a:lstStyle/>
          <a:p>
            <a:pPr marL="0">
              <a:spcBef>
                <a:spcPts val="600"/>
              </a:spcBef>
            </a:pP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7 І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доторкнувся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до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уст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моїх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та й сказав: Ось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доторкнулося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твоїх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уст, і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відійшло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беззаконня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твоє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гріх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твій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окуплений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>
              <a:spcBef>
                <a:spcPts val="600"/>
              </a:spcBef>
            </a:pP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8 І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почув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я голос Господа,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говорив: Кого Я пошлю, і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хто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піде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для Нас? А я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відказав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: Ось я, пошли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мене!</a:t>
            </a:r>
          </a:p>
        </p:txBody>
      </p:sp>
    </p:spTree>
    <p:extLst>
      <p:ext uri="{BB962C8B-B14F-4D97-AF65-F5344CB8AC3E}">
        <p14:creationId xmlns:p14="http://schemas.microsoft.com/office/powerpoint/2010/main" val="1863811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</TotalTime>
  <Words>209</Words>
  <Application>Microsoft Office PowerPoint</Application>
  <PresentationFormat>Екран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Dubenchuk Ivanka</cp:lastModifiedBy>
  <cp:revision>3</cp:revision>
  <dcterms:created xsi:type="dcterms:W3CDTF">2021-12-07T20:43:07Z</dcterms:created>
  <dcterms:modified xsi:type="dcterms:W3CDTF">2021-12-08T09:01:23Z</dcterms:modified>
</cp:coreProperties>
</file>